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3"/>
  </p:normalViewPr>
  <p:slideViewPr>
    <p:cSldViewPr snapToGrid="0" snapToObjects="1">
      <p:cViewPr varScale="1">
        <p:scale>
          <a:sx n="97" d="100"/>
          <a:sy n="97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11E9D-D0D5-E341-AC17-9F69A1C81B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AF165A-3792-914D-A157-E98095E147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7830A-24CE-6444-84B9-6C89A6B9C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69646-35C9-D543-AC23-EC434B33E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CD99F-F781-DA45-B0B8-C0660C14B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82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00BD5-0BF6-0C4F-AFC1-A3039B108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754D2-3CDD-9A42-A297-CD7954259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7CF8-25E6-384B-AABD-24A972839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F6A6C-DC9F-C34E-B818-54FDC46BE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018CD-CDCE-0D4C-B26F-40E4181A9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8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5F877-D32E-2A42-8BEF-284CD7505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D05BC-7E8B-4943-90D4-6DBBE8847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F62C8-7F4F-1549-B469-583257464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6ECDE-C803-CF41-88BE-44DA658EB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C9DA1-6807-D241-8B70-5409336AF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60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247B4-F92C-7F46-947E-3FD53270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4E852-BE6F-F44B-936A-1FC2D23E5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22ACF-3FE0-D147-A07C-2668F616D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47609-7061-7543-BF73-9B0D485C1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3E895-9F95-614E-8863-5A9EB94AE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98996-C962-3940-9DC2-EFEEBFEA1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6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4722-4AE9-914E-A69D-04C9CA9E0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E26E7E-83BC-EB4B-9FD9-962FD1F10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A4AAB-8FDC-984B-9560-388C7081C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E793DC-3330-A74F-88F2-654D5D699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92F452-4F81-734D-A526-F8E81C1D7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B542FB-765D-0A4A-AC8B-E42E26757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88C19F-206C-D94E-AD40-50510E1A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000A50-A26F-074C-967F-71FA112EE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25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A6B1B-8217-7F45-ABBB-19D3FDD4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F23030-3A24-804D-87D4-0589667A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1D892-B1D8-C949-9AE4-771B3B37D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47CEF-EE02-324D-BAB3-8784C6CC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86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991A70-B891-024A-A51D-370B09A31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7FA1BC-082F-9C4F-ACF6-4F610931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6D1C8-A280-EA4B-BE1D-CCF9E9917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0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BA395-683F-604B-B650-A5BFA721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F8EC3-F3F6-AF42-94F4-E64B04FDF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B0F34-91EE-904D-9E3B-AF00D6B9B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777F1-C258-9B43-98FF-46BF44A4E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E5E8D4-7CDD-BF45-817C-C36C56C28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68AB90-C1AD-4B45-B9A4-416DCC465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22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6A54D-FF36-1948-8FFC-62A52F65D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A9BE8A-FE9E-974B-83CC-4737F5944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AAC4F-81C8-3943-97D0-CB810E9CB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7C670-0E46-C84D-BB18-9B6FE0F6D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9D67C-09B8-EA4C-9F0C-0A1CB11F8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1DC4F1-47D2-2148-A81F-23D691F1E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67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1E150-3C40-C14A-9DEA-304A82729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CFD41A-D1A3-AF45-BFC7-AE1FFD887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23752-6965-1E45-8F63-0055A9F62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6B651-7028-F944-A7F6-02DF5A06A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AAC0E-E16F-9647-A72D-2035FCCDA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2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303971-0794-D549-9D8E-AC368B56CD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8C4C2-0B0B-174D-88DA-245B4E633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238F1-8DA2-7849-BAB2-AB8C73F4F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3D898-731E-5148-AC4E-8D94084AE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1750C-C6E6-034B-9B56-68277926C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2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CF66B0-ED84-D842-810B-272E234A8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4C166-27E1-4F4B-A5F7-CC81F3387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FD5A5-7AF3-504A-B2A6-F27C3122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D1B63-52CE-1844-BF0B-2614145BC05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3D2E0-5F0A-ED4A-B650-816E1809A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50BB2-B91B-3C4A-A83C-013AF1B5B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03DD6-A882-784E-B89D-84BC38DD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6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E83BE1B-FDF7-2648-B3F8-3DF7201A9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19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32C88CD-1697-2741-8465-A3B426FDA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30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A9C7650-0B6F-7C4F-B5D0-FA62BD1C5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90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B4B3FC48-D214-404E-A548-31A62EF63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3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AB83E812-0E42-1C44-9016-1E701AD6D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767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28B974E6-3942-BC4E-AB44-D15B68744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94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1AB05CF-F38B-1141-8DA5-BD2BEE0C1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23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F42F5A1-AD90-0242-AF0F-3918BB78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76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4ED1D8B8-BE72-A247-A0D4-34651D809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777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1D501F3-E93B-4548-9EDD-BBC6713F2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98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297A699B-46CD-FF41-A7AB-183A7C790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29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50D7F32-2DC5-4E4F-9567-F6FCA8AD9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92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4E38A37-173A-0C42-8C94-B42480B5F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47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421E38F4-5BB9-F04A-AC28-D9A6A52B1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87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3EAA8032-AB58-C04A-946E-5E7A7FFD1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61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C04A854-ECF1-1041-98DA-4A23FB2AE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74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madhutyag@outlook.com</dc:creator>
  <cp:lastModifiedBy>madhutyag@outlook.com</cp:lastModifiedBy>
  <cp:revision>2</cp:revision>
  <dcterms:created xsi:type="dcterms:W3CDTF">2022-09-28T07:14:53Z</dcterms:created>
  <dcterms:modified xsi:type="dcterms:W3CDTF">2022-09-28T07:55:44Z</dcterms:modified>
</cp:coreProperties>
</file>